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https://api-colombia.vercel.app/" TargetMode="External" Type="http://schemas.openxmlformats.org/officeDocument/2006/relationships/hyperlink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gif" Type="http://schemas.openxmlformats.org/officeDocument/2006/relationships/image"/><Relationship Id="rId3" Target="../media/image37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atos.gov.co/" TargetMode="External" Type="http://schemas.openxmlformats.org/officeDocument/2006/relationships/hyperlink"/><Relationship Id="rId3" Target="https://www.openstreetmap.org/#map=6/4.632/-74.299" TargetMode="External" Type="http://schemas.openxmlformats.org/officeDocument/2006/relationships/hyperlink"/><Relationship Id="rId4" Target="https://data.nasa.gov/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5881" y="2160260"/>
            <a:ext cx="11136238" cy="3768068"/>
            <a:chOff x="0" y="0"/>
            <a:chExt cx="14848317" cy="50240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848317" cy="5024091"/>
              <a:chOff x="0" y="0"/>
              <a:chExt cx="17068167" cy="577520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68167" cy="5874262"/>
              </a:xfrm>
              <a:custGeom>
                <a:avLst/>
                <a:gdLst/>
                <a:ahLst/>
                <a:cxnLst/>
                <a:rect r="r" b="b" t="t" l="l"/>
                <a:pathLst>
                  <a:path h="5874262" w="17068167">
                    <a:moveTo>
                      <a:pt x="16445867" y="5304032"/>
                    </a:moveTo>
                    <a:cubicBezTo>
                      <a:pt x="16445867" y="5297682"/>
                      <a:pt x="16447137" y="5292602"/>
                      <a:pt x="16447137" y="5284982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5284982"/>
                    </a:lnTo>
                    <a:cubicBezTo>
                      <a:pt x="0" y="5554222"/>
                      <a:pt x="209550" y="5775202"/>
                      <a:pt x="466090" y="5775202"/>
                    </a:cubicBezTo>
                    <a:lnTo>
                      <a:pt x="15979777" y="5775202"/>
                    </a:lnTo>
                    <a:cubicBezTo>
                      <a:pt x="16092807" y="5775202"/>
                      <a:pt x="16196946" y="5732022"/>
                      <a:pt x="16276957" y="5662172"/>
                    </a:cubicBezTo>
                    <a:cubicBezTo>
                      <a:pt x="16407767" y="5733292"/>
                      <a:pt x="16720187" y="5874262"/>
                      <a:pt x="17066896" y="5667252"/>
                    </a:cubicBezTo>
                    <a:cubicBezTo>
                      <a:pt x="17068167" y="5667252"/>
                      <a:pt x="16755748" y="5668522"/>
                      <a:pt x="16445867" y="5304032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49359" y="273670"/>
              <a:ext cx="13452172" cy="4524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sz="6000" spc="-60">
                  <a:solidFill>
                    <a:srgbClr val="FFFFFF"/>
                  </a:solidFill>
                  <a:latin typeface="DM Sans Bold"/>
                </a:rPr>
                <a:t>Descubriendo el Poder de los Datos Abiertos: Explorando api-colombia con React.js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07494" y="5995908"/>
            <a:ext cx="10724299" cy="1601632"/>
            <a:chOff x="0" y="0"/>
            <a:chExt cx="14299066" cy="213550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99066" cy="2135509"/>
              <a:chOff x="0" y="0"/>
              <a:chExt cx="15455251" cy="2311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455252" cy="2311400"/>
              </a:xfrm>
              <a:custGeom>
                <a:avLst/>
                <a:gdLst/>
                <a:ahLst/>
                <a:cxnLst/>
                <a:rect r="r" b="b" t="t" l="l"/>
                <a:pathLst>
                  <a:path h="2311400" w="15455252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805666" y="781370"/>
              <a:ext cx="1115268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000000"/>
                  </a:solidFill>
                  <a:latin typeface="DM Sans Bold"/>
                </a:rPr>
                <a:t>Rina Plata - @rina_plata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89264" y="4979859"/>
            <a:ext cx="3969174" cy="3935252"/>
            <a:chOff x="0" y="0"/>
            <a:chExt cx="5292233" cy="5247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673164" y="0"/>
              <a:ext cx="1799389" cy="2772168"/>
            </a:xfrm>
            <a:custGeom>
              <a:avLst/>
              <a:gdLst/>
              <a:ahLst/>
              <a:cxnLst/>
              <a:rect r="r" b="b" t="t" l="l"/>
              <a:pathLst>
                <a:path h="2772168" w="1799389">
                  <a:moveTo>
                    <a:pt x="0" y="0"/>
                  </a:moveTo>
                  <a:lnTo>
                    <a:pt x="1799389" y="0"/>
                  </a:lnTo>
                  <a:lnTo>
                    <a:pt x="1799389" y="2772168"/>
                  </a:lnTo>
                  <a:lnTo>
                    <a:pt x="0" y="2772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0" y="2013929"/>
              <a:ext cx="5292233" cy="3233073"/>
            </a:xfrm>
            <a:custGeom>
              <a:avLst/>
              <a:gdLst/>
              <a:ahLst/>
              <a:cxnLst/>
              <a:rect r="r" b="b" t="t" l="l"/>
              <a:pathLst>
                <a:path h="3233073" w="5292233">
                  <a:moveTo>
                    <a:pt x="5292233" y="0"/>
                  </a:moveTo>
                  <a:lnTo>
                    <a:pt x="0" y="0"/>
                  </a:lnTo>
                  <a:lnTo>
                    <a:pt x="0" y="3233073"/>
                  </a:lnTo>
                  <a:lnTo>
                    <a:pt x="5292233" y="3233073"/>
                  </a:lnTo>
                  <a:lnTo>
                    <a:pt x="529223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94184" y="1028700"/>
            <a:ext cx="613399" cy="616416"/>
            <a:chOff x="0" y="0"/>
            <a:chExt cx="817866" cy="82188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42888" y="66991"/>
              <a:ext cx="532090" cy="64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92785" y="537327"/>
            <a:ext cx="4636216" cy="1352743"/>
            <a:chOff x="0" y="0"/>
            <a:chExt cx="6181621" cy="180365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181621" cy="1803657"/>
              <a:chOff x="0" y="0"/>
              <a:chExt cx="37250449" cy="108688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250449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7250449">
                    <a:moveTo>
                      <a:pt x="36628149" y="10397668"/>
                    </a:moveTo>
                    <a:cubicBezTo>
                      <a:pt x="36628149" y="10391318"/>
                      <a:pt x="36629420" y="10386238"/>
                      <a:pt x="36629420" y="10378618"/>
                    </a:cubicBezTo>
                    <a:lnTo>
                      <a:pt x="36629420" y="490220"/>
                    </a:lnTo>
                    <a:cubicBezTo>
                      <a:pt x="36629420" y="220980"/>
                      <a:pt x="36419870" y="0"/>
                      <a:pt x="361633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6162059" y="10868838"/>
                    </a:lnTo>
                    <a:cubicBezTo>
                      <a:pt x="36275088" y="10868838"/>
                      <a:pt x="36379228" y="10825658"/>
                      <a:pt x="36459238" y="10755808"/>
                    </a:cubicBezTo>
                    <a:cubicBezTo>
                      <a:pt x="36590049" y="10826928"/>
                      <a:pt x="36902470" y="10967898"/>
                      <a:pt x="37249178" y="10760888"/>
                    </a:cubicBezTo>
                    <a:cubicBezTo>
                      <a:pt x="37250449" y="10760888"/>
                      <a:pt x="36938028" y="10762158"/>
                      <a:pt x="36628149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741987" y="231268"/>
              <a:ext cx="4697646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Creación del  componente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00883" y="1987583"/>
            <a:ext cx="13241791" cy="6935255"/>
          </a:xfrm>
          <a:custGeom>
            <a:avLst/>
            <a:gdLst/>
            <a:ahLst/>
            <a:cxnLst/>
            <a:rect r="r" b="b" t="t" l="l"/>
            <a:pathLst>
              <a:path h="6935255" w="13241791">
                <a:moveTo>
                  <a:pt x="0" y="0"/>
                </a:moveTo>
                <a:lnTo>
                  <a:pt x="13241791" y="0"/>
                </a:lnTo>
                <a:lnTo>
                  <a:pt x="13241791" y="6935255"/>
                </a:lnTo>
                <a:lnTo>
                  <a:pt x="0" y="693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255770" y="7102272"/>
            <a:ext cx="4120722" cy="606367"/>
            <a:chOff x="0" y="0"/>
            <a:chExt cx="5494296" cy="80848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494296" cy="808489"/>
              <a:chOff x="0" y="0"/>
              <a:chExt cx="31720136" cy="466763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720135" cy="4766697"/>
              </a:xfrm>
              <a:custGeom>
                <a:avLst/>
                <a:gdLst/>
                <a:ahLst/>
                <a:cxnLst/>
                <a:rect r="r" b="b" t="t" l="l"/>
                <a:pathLst>
                  <a:path h="4766697" w="31720135">
                    <a:moveTo>
                      <a:pt x="31097835" y="4196467"/>
                    </a:moveTo>
                    <a:cubicBezTo>
                      <a:pt x="31097835" y="4190117"/>
                      <a:pt x="31099106" y="4185037"/>
                      <a:pt x="31099106" y="4177417"/>
                    </a:cubicBezTo>
                    <a:lnTo>
                      <a:pt x="31099106" y="490220"/>
                    </a:lnTo>
                    <a:cubicBezTo>
                      <a:pt x="31099106" y="220980"/>
                      <a:pt x="30889556" y="0"/>
                      <a:pt x="306330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177417"/>
                    </a:lnTo>
                    <a:cubicBezTo>
                      <a:pt x="0" y="4446657"/>
                      <a:pt x="209550" y="4667637"/>
                      <a:pt x="466090" y="4667637"/>
                    </a:cubicBezTo>
                    <a:lnTo>
                      <a:pt x="30631746" y="4667637"/>
                    </a:lnTo>
                    <a:cubicBezTo>
                      <a:pt x="30744775" y="4667637"/>
                      <a:pt x="30848917" y="4624457"/>
                      <a:pt x="30928925" y="4554607"/>
                    </a:cubicBezTo>
                    <a:cubicBezTo>
                      <a:pt x="31059735" y="4625727"/>
                      <a:pt x="31372156" y="4766697"/>
                      <a:pt x="31718867" y="4559687"/>
                    </a:cubicBezTo>
                    <a:cubicBezTo>
                      <a:pt x="31720135" y="4559687"/>
                      <a:pt x="31407717" y="4560957"/>
                      <a:pt x="31097835" y="4196467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541744" y="198949"/>
              <a:ext cx="4410807" cy="38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2"/>
                </a:lnSpc>
                <a:spcBef>
                  <a:spcPct val="0"/>
                </a:spcBef>
              </a:pPr>
              <a:r>
                <a:rPr lang="en-US" sz="1744">
                  <a:solidFill>
                    <a:srgbClr val="FFFFFF"/>
                  </a:solidFill>
                  <a:latin typeface="DM Sans Bold"/>
                </a:rPr>
                <a:t>cd mi-app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642946" y="5709769"/>
            <a:ext cx="1931098" cy="87748"/>
          </a:xfrm>
          <a:custGeom>
            <a:avLst/>
            <a:gdLst/>
            <a:ahLst/>
            <a:cxnLst/>
            <a:rect r="r" b="b" t="t" l="l"/>
            <a:pathLst>
              <a:path h="87748" w="1931098">
                <a:moveTo>
                  <a:pt x="0" y="0"/>
                </a:moveTo>
                <a:lnTo>
                  <a:pt x="1931098" y="0"/>
                </a:lnTo>
                <a:lnTo>
                  <a:pt x="1931098" y="87748"/>
                </a:lnTo>
                <a:lnTo>
                  <a:pt x="0" y="8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8013" b="-2605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43905" y="352329"/>
            <a:ext cx="4815962" cy="1352743"/>
            <a:chOff x="0" y="0"/>
            <a:chExt cx="6421283" cy="1803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1283" cy="1803657"/>
              <a:chOff x="0" y="0"/>
              <a:chExt cx="38694652" cy="10868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8694652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8694652">
                    <a:moveTo>
                      <a:pt x="38072352" y="10397668"/>
                    </a:moveTo>
                    <a:cubicBezTo>
                      <a:pt x="38072352" y="10391318"/>
                      <a:pt x="38073623" y="10386238"/>
                      <a:pt x="38073623" y="10378618"/>
                    </a:cubicBezTo>
                    <a:lnTo>
                      <a:pt x="38073623" y="490220"/>
                    </a:lnTo>
                    <a:cubicBezTo>
                      <a:pt x="38073623" y="220980"/>
                      <a:pt x="37864073" y="0"/>
                      <a:pt x="37607534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7606263" y="10868838"/>
                    </a:lnTo>
                    <a:cubicBezTo>
                      <a:pt x="37719291" y="10868838"/>
                      <a:pt x="37823431" y="10825658"/>
                      <a:pt x="37903441" y="10755808"/>
                    </a:cubicBezTo>
                    <a:cubicBezTo>
                      <a:pt x="38034252" y="10826928"/>
                      <a:pt x="38346673" y="10967898"/>
                      <a:pt x="38693381" y="10760888"/>
                    </a:cubicBezTo>
                    <a:cubicBezTo>
                      <a:pt x="38694652" y="10760888"/>
                      <a:pt x="38382234" y="10762158"/>
                      <a:pt x="38072352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70754" y="231268"/>
              <a:ext cx="4879774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 Buscamos la URL para traer los datos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520586" y="7271993"/>
            <a:ext cx="3308105" cy="29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DM Sans Bold"/>
              </a:rPr>
              <a:t>cd mi-app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94184" y="1028700"/>
            <a:ext cx="613399" cy="616416"/>
            <a:chOff x="0" y="0"/>
            <a:chExt cx="817866" cy="82188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42888" y="66991"/>
              <a:ext cx="532090" cy="64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73812" y="2166083"/>
            <a:ext cx="13282478" cy="6769524"/>
          </a:xfrm>
          <a:custGeom>
            <a:avLst/>
            <a:gdLst/>
            <a:ahLst/>
            <a:cxnLst/>
            <a:rect r="r" b="b" t="t" l="l"/>
            <a:pathLst>
              <a:path h="6769524" w="13282478">
                <a:moveTo>
                  <a:pt x="0" y="0"/>
                </a:moveTo>
                <a:lnTo>
                  <a:pt x="13282478" y="0"/>
                </a:lnTo>
                <a:lnTo>
                  <a:pt x="13282478" y="6769524"/>
                </a:lnTo>
                <a:lnTo>
                  <a:pt x="0" y="676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5996" y="3191138"/>
            <a:ext cx="2490294" cy="728977"/>
          </a:xfrm>
          <a:custGeom>
            <a:avLst/>
            <a:gdLst/>
            <a:ahLst/>
            <a:cxnLst/>
            <a:rect r="r" b="b" t="t" l="l"/>
            <a:pathLst>
              <a:path h="728977" w="2490294">
                <a:moveTo>
                  <a:pt x="0" y="0"/>
                </a:moveTo>
                <a:lnTo>
                  <a:pt x="2490294" y="0"/>
                </a:lnTo>
                <a:lnTo>
                  <a:pt x="2490294" y="728977"/>
                </a:lnTo>
                <a:lnTo>
                  <a:pt x="0" y="7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71559" y="456743"/>
            <a:ext cx="4636216" cy="1352743"/>
            <a:chOff x="0" y="0"/>
            <a:chExt cx="6181621" cy="1803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181621" cy="1803657"/>
              <a:chOff x="0" y="0"/>
              <a:chExt cx="37250449" cy="10868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250449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7250449">
                    <a:moveTo>
                      <a:pt x="36628149" y="10397668"/>
                    </a:moveTo>
                    <a:cubicBezTo>
                      <a:pt x="36628149" y="10391318"/>
                      <a:pt x="36629420" y="10386238"/>
                      <a:pt x="36629420" y="10378618"/>
                    </a:cubicBezTo>
                    <a:lnTo>
                      <a:pt x="36629420" y="490220"/>
                    </a:lnTo>
                    <a:cubicBezTo>
                      <a:pt x="36629420" y="220980"/>
                      <a:pt x="36419870" y="0"/>
                      <a:pt x="361633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6162059" y="10868838"/>
                    </a:lnTo>
                    <a:cubicBezTo>
                      <a:pt x="36275088" y="10868838"/>
                      <a:pt x="36379228" y="10825658"/>
                      <a:pt x="36459238" y="10755808"/>
                    </a:cubicBezTo>
                    <a:cubicBezTo>
                      <a:pt x="36590049" y="10826928"/>
                      <a:pt x="36902470" y="10967898"/>
                      <a:pt x="37249178" y="10760888"/>
                    </a:cubicBezTo>
                    <a:cubicBezTo>
                      <a:pt x="37250449" y="10760888"/>
                      <a:pt x="36938028" y="10762158"/>
                      <a:pt x="36628149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41987" y="231268"/>
              <a:ext cx="4697646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Copiar la URL endpoint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94184" y="1028700"/>
            <a:ext cx="613399" cy="616416"/>
            <a:chOff x="0" y="0"/>
            <a:chExt cx="817866" cy="82188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2888" y="66991"/>
              <a:ext cx="532090" cy="64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64408" y="1987967"/>
            <a:ext cx="12501287" cy="7576284"/>
          </a:xfrm>
          <a:custGeom>
            <a:avLst/>
            <a:gdLst/>
            <a:ahLst/>
            <a:cxnLst/>
            <a:rect r="r" b="b" t="t" l="l"/>
            <a:pathLst>
              <a:path h="7576284" w="12501287">
                <a:moveTo>
                  <a:pt x="0" y="0"/>
                </a:moveTo>
                <a:lnTo>
                  <a:pt x="12501287" y="0"/>
                </a:lnTo>
                <a:lnTo>
                  <a:pt x="12501287" y="7576284"/>
                </a:lnTo>
                <a:lnTo>
                  <a:pt x="0" y="757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54767" y="6369832"/>
            <a:ext cx="3142994" cy="63711"/>
          </a:xfrm>
          <a:custGeom>
            <a:avLst/>
            <a:gdLst/>
            <a:ahLst/>
            <a:cxnLst/>
            <a:rect r="r" b="b" t="t" l="l"/>
            <a:pathLst>
              <a:path h="63711" w="3142994">
                <a:moveTo>
                  <a:pt x="0" y="0"/>
                </a:moveTo>
                <a:lnTo>
                  <a:pt x="3142995" y="0"/>
                </a:lnTo>
                <a:lnTo>
                  <a:pt x="3142995" y="63711"/>
                </a:lnTo>
                <a:lnTo>
                  <a:pt x="0" y="63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2746" b="-43523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71559" y="456743"/>
            <a:ext cx="4636216" cy="1352743"/>
            <a:chOff x="0" y="0"/>
            <a:chExt cx="6181621" cy="1803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181621" cy="1803657"/>
              <a:chOff x="0" y="0"/>
              <a:chExt cx="37250449" cy="10868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250449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7250449">
                    <a:moveTo>
                      <a:pt x="36628149" y="10397668"/>
                    </a:moveTo>
                    <a:cubicBezTo>
                      <a:pt x="36628149" y="10391318"/>
                      <a:pt x="36629420" y="10386238"/>
                      <a:pt x="36629420" y="10378618"/>
                    </a:cubicBezTo>
                    <a:lnTo>
                      <a:pt x="36629420" y="490220"/>
                    </a:lnTo>
                    <a:cubicBezTo>
                      <a:pt x="36629420" y="220980"/>
                      <a:pt x="36419870" y="0"/>
                      <a:pt x="361633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6162059" y="10868838"/>
                    </a:lnTo>
                    <a:cubicBezTo>
                      <a:pt x="36275088" y="10868838"/>
                      <a:pt x="36379228" y="10825658"/>
                      <a:pt x="36459238" y="10755808"/>
                    </a:cubicBezTo>
                    <a:cubicBezTo>
                      <a:pt x="36590049" y="10826928"/>
                      <a:pt x="36902470" y="10967898"/>
                      <a:pt x="37249178" y="10760888"/>
                    </a:cubicBezTo>
                    <a:cubicBezTo>
                      <a:pt x="37250449" y="10760888"/>
                      <a:pt x="36938028" y="10762158"/>
                      <a:pt x="36628149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41987" y="231268"/>
              <a:ext cx="4697646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 Mostrar los datos de la API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520586" y="7271993"/>
            <a:ext cx="3308105" cy="29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DM Sans Bold"/>
              </a:rPr>
              <a:t>cd mi-app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94184" y="1028700"/>
            <a:ext cx="613399" cy="616416"/>
            <a:chOff x="0" y="0"/>
            <a:chExt cx="817866" cy="82188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42888" y="66991"/>
              <a:ext cx="532090" cy="64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590488" y="1945330"/>
            <a:ext cx="12849127" cy="6789111"/>
          </a:xfrm>
          <a:custGeom>
            <a:avLst/>
            <a:gdLst/>
            <a:ahLst/>
            <a:cxnLst/>
            <a:rect r="r" b="b" t="t" l="l"/>
            <a:pathLst>
              <a:path h="6789111" w="12849127">
                <a:moveTo>
                  <a:pt x="0" y="0"/>
                </a:moveTo>
                <a:lnTo>
                  <a:pt x="12849127" y="0"/>
                </a:lnTo>
                <a:lnTo>
                  <a:pt x="12849127" y="6789111"/>
                </a:lnTo>
                <a:lnTo>
                  <a:pt x="0" y="6789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59438" y="4945465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71559" y="456743"/>
            <a:ext cx="4636216" cy="1352743"/>
            <a:chOff x="0" y="0"/>
            <a:chExt cx="6181621" cy="1803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181621" cy="1803657"/>
              <a:chOff x="0" y="0"/>
              <a:chExt cx="37250449" cy="10868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250449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7250449">
                    <a:moveTo>
                      <a:pt x="36628149" y="10397668"/>
                    </a:moveTo>
                    <a:cubicBezTo>
                      <a:pt x="36628149" y="10391318"/>
                      <a:pt x="36629420" y="10386238"/>
                      <a:pt x="36629420" y="10378618"/>
                    </a:cubicBezTo>
                    <a:lnTo>
                      <a:pt x="36629420" y="490220"/>
                    </a:lnTo>
                    <a:cubicBezTo>
                      <a:pt x="36629420" y="220980"/>
                      <a:pt x="36419870" y="0"/>
                      <a:pt x="361633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6162059" y="10868838"/>
                    </a:lnTo>
                    <a:cubicBezTo>
                      <a:pt x="36275088" y="10868838"/>
                      <a:pt x="36379228" y="10825658"/>
                      <a:pt x="36459238" y="10755808"/>
                    </a:cubicBezTo>
                    <a:cubicBezTo>
                      <a:pt x="36590049" y="10826928"/>
                      <a:pt x="36902470" y="10967898"/>
                      <a:pt x="37249178" y="10760888"/>
                    </a:cubicBezTo>
                    <a:cubicBezTo>
                      <a:pt x="37250449" y="10760888"/>
                      <a:pt x="36938028" y="10762158"/>
                      <a:pt x="36628149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41987" y="231268"/>
              <a:ext cx="4697646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 Creación del Buscador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94184" y="1028700"/>
            <a:ext cx="613399" cy="616416"/>
            <a:chOff x="0" y="0"/>
            <a:chExt cx="817866" cy="82188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2888" y="66991"/>
              <a:ext cx="532090" cy="64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6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569354" y="2060005"/>
            <a:ext cx="12891394" cy="6790412"/>
          </a:xfrm>
          <a:custGeom>
            <a:avLst/>
            <a:gdLst/>
            <a:ahLst/>
            <a:cxnLst/>
            <a:rect r="r" b="b" t="t" l="l"/>
            <a:pathLst>
              <a:path h="6790412" w="12891394">
                <a:moveTo>
                  <a:pt x="0" y="0"/>
                </a:moveTo>
                <a:lnTo>
                  <a:pt x="12891394" y="0"/>
                </a:lnTo>
                <a:lnTo>
                  <a:pt x="12891394" y="6790412"/>
                </a:lnTo>
                <a:lnTo>
                  <a:pt x="0" y="679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20586" y="7271993"/>
            <a:ext cx="3308105" cy="29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DM Sans Bold"/>
              </a:rPr>
              <a:t>cd mi-app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71559" y="456743"/>
            <a:ext cx="4636216" cy="1352743"/>
            <a:chOff x="0" y="0"/>
            <a:chExt cx="6181621" cy="1803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181621" cy="1803657"/>
              <a:chOff x="0" y="0"/>
              <a:chExt cx="37250449" cy="10868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250449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7250449">
                    <a:moveTo>
                      <a:pt x="36628149" y="10397668"/>
                    </a:moveTo>
                    <a:cubicBezTo>
                      <a:pt x="36628149" y="10391318"/>
                      <a:pt x="36629420" y="10386238"/>
                      <a:pt x="36629420" y="10378618"/>
                    </a:cubicBezTo>
                    <a:lnTo>
                      <a:pt x="36629420" y="490220"/>
                    </a:lnTo>
                    <a:cubicBezTo>
                      <a:pt x="36629420" y="220980"/>
                      <a:pt x="36419870" y="0"/>
                      <a:pt x="361633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6162059" y="10868838"/>
                    </a:lnTo>
                    <a:cubicBezTo>
                      <a:pt x="36275088" y="10868838"/>
                      <a:pt x="36379228" y="10825658"/>
                      <a:pt x="36459238" y="10755808"/>
                    </a:cubicBezTo>
                    <a:cubicBezTo>
                      <a:pt x="36590049" y="10826928"/>
                      <a:pt x="36902470" y="10967898"/>
                      <a:pt x="37249178" y="10760888"/>
                    </a:cubicBezTo>
                    <a:cubicBezTo>
                      <a:pt x="37250449" y="10760888"/>
                      <a:pt x="36938028" y="10762158"/>
                      <a:pt x="36628149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41987" y="231268"/>
              <a:ext cx="4697646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Mostrar los datos en el render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94184" y="1028700"/>
            <a:ext cx="613399" cy="616416"/>
            <a:chOff x="0" y="0"/>
            <a:chExt cx="817866" cy="82188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2888" y="66991"/>
              <a:ext cx="532090" cy="64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7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17895" y="1917183"/>
            <a:ext cx="13394312" cy="7076055"/>
          </a:xfrm>
          <a:custGeom>
            <a:avLst/>
            <a:gdLst/>
            <a:ahLst/>
            <a:cxnLst/>
            <a:rect r="r" b="b" t="t" l="l"/>
            <a:pathLst>
              <a:path h="7076055" w="13394312">
                <a:moveTo>
                  <a:pt x="0" y="0"/>
                </a:moveTo>
                <a:lnTo>
                  <a:pt x="13394312" y="0"/>
                </a:lnTo>
                <a:lnTo>
                  <a:pt x="13394312" y="7076055"/>
                </a:lnTo>
                <a:lnTo>
                  <a:pt x="0" y="707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21797" y="7433269"/>
            <a:ext cx="2949762" cy="67773"/>
          </a:xfrm>
          <a:custGeom>
            <a:avLst/>
            <a:gdLst/>
            <a:ahLst/>
            <a:cxnLst/>
            <a:rect r="r" b="b" t="t" l="l"/>
            <a:pathLst>
              <a:path h="67773" w="2949762">
                <a:moveTo>
                  <a:pt x="0" y="0"/>
                </a:moveTo>
                <a:lnTo>
                  <a:pt x="2949762" y="0"/>
                </a:lnTo>
                <a:lnTo>
                  <a:pt x="2949762" y="67773"/>
                </a:lnTo>
                <a:lnTo>
                  <a:pt x="0" y="67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06711" r="-1962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520586" y="7271993"/>
            <a:ext cx="3308105" cy="29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DM Sans Bold"/>
              </a:rPr>
              <a:t>cd mi-app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1083" y="3597671"/>
            <a:ext cx="12625833" cy="2957322"/>
            <a:chOff x="0" y="0"/>
            <a:chExt cx="16834444" cy="39430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6834444" cy="1494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580"/>
                </a:lnSpc>
              </a:pPr>
              <a:r>
                <a:rPr lang="en-US" sz="7800" spc="-78">
                  <a:solidFill>
                    <a:srgbClr val="100F0D"/>
                  </a:solidFill>
                  <a:latin typeface="DM Sans Bold"/>
                </a:rPr>
                <a:t>MOSTRAR EL CODIGO 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2528055" y="2319029"/>
              <a:ext cx="11778335" cy="1624068"/>
              <a:chOff x="0" y="0"/>
              <a:chExt cx="21001538" cy="2895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001538" cy="2994878"/>
              </a:xfrm>
              <a:custGeom>
                <a:avLst/>
                <a:gdLst/>
                <a:ahLst/>
                <a:cxnLst/>
                <a:rect r="r" b="b" t="t" l="l"/>
                <a:pathLst>
                  <a:path h="2994878" w="2100153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519439" y="2751659"/>
              <a:ext cx="7795566" cy="61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FFFFFF"/>
                  </a:solidFill>
                  <a:latin typeface="DM Sans Bold"/>
                </a:rPr>
                <a:t>vamos !!! npm start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4337" y="1922996"/>
            <a:ext cx="7058560" cy="1951944"/>
            <a:chOff x="0" y="0"/>
            <a:chExt cx="9411414" cy="26025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11414" cy="2602592"/>
              <a:chOff x="0" y="0"/>
              <a:chExt cx="21001538" cy="58076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001538" cy="5906734"/>
              </a:xfrm>
              <a:custGeom>
                <a:avLst/>
                <a:gdLst/>
                <a:ahLst/>
                <a:cxnLst/>
                <a:rect r="r" b="b" t="t" l="l"/>
                <a:pathLst>
                  <a:path h="5906734" w="21001538">
                    <a:moveTo>
                      <a:pt x="20379238" y="5336504"/>
                    </a:moveTo>
                    <a:cubicBezTo>
                      <a:pt x="20379238" y="5330154"/>
                      <a:pt x="20380508" y="5325075"/>
                      <a:pt x="20380508" y="531745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5317454"/>
                    </a:lnTo>
                    <a:cubicBezTo>
                      <a:pt x="0" y="5586695"/>
                      <a:pt x="209550" y="5807675"/>
                      <a:pt x="466090" y="5807675"/>
                    </a:cubicBezTo>
                    <a:lnTo>
                      <a:pt x="19913147" y="5807675"/>
                    </a:lnTo>
                    <a:cubicBezTo>
                      <a:pt x="20026178" y="5807675"/>
                      <a:pt x="20130317" y="5764495"/>
                      <a:pt x="20210328" y="5694645"/>
                    </a:cubicBezTo>
                    <a:cubicBezTo>
                      <a:pt x="20341138" y="5765764"/>
                      <a:pt x="20653558" y="5906734"/>
                      <a:pt x="21000267" y="5699725"/>
                    </a:cubicBezTo>
                    <a:cubicBezTo>
                      <a:pt x="21001538" y="5699725"/>
                      <a:pt x="20689119" y="5700995"/>
                      <a:pt x="20379238" y="5336504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807924" y="158007"/>
              <a:ext cx="7795566" cy="2191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FFFFFF"/>
                  </a:solidFill>
                  <a:latin typeface="DM Sans Bold"/>
                </a:rPr>
                <a:t>¿QUIEN UTILIZA API COLOMBIA 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17390" y="2192466"/>
            <a:ext cx="3491849" cy="6825127"/>
            <a:chOff x="0" y="0"/>
            <a:chExt cx="4655799" cy="9100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3411" y="0"/>
              <a:ext cx="2328977" cy="3935410"/>
            </a:xfrm>
            <a:custGeom>
              <a:avLst/>
              <a:gdLst/>
              <a:ahLst/>
              <a:cxnLst/>
              <a:rect r="r" b="b" t="t" l="l"/>
              <a:pathLst>
                <a:path h="3935410" w="2328977">
                  <a:moveTo>
                    <a:pt x="0" y="0"/>
                  </a:moveTo>
                  <a:lnTo>
                    <a:pt x="2328977" y="0"/>
                  </a:lnTo>
                  <a:lnTo>
                    <a:pt x="2328977" y="3935410"/>
                  </a:lnTo>
                  <a:lnTo>
                    <a:pt x="0" y="3935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083768"/>
              <a:ext cx="4655799" cy="7016401"/>
            </a:xfrm>
            <a:custGeom>
              <a:avLst/>
              <a:gdLst/>
              <a:ahLst/>
              <a:cxnLst/>
              <a:rect r="r" b="b" t="t" l="l"/>
              <a:pathLst>
                <a:path h="7016401" w="4655799">
                  <a:moveTo>
                    <a:pt x="0" y="0"/>
                  </a:moveTo>
                  <a:lnTo>
                    <a:pt x="4655799" y="0"/>
                  </a:lnTo>
                  <a:lnTo>
                    <a:pt x="4655799" y="7016402"/>
                  </a:lnTo>
                  <a:lnTo>
                    <a:pt x="0" y="7016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90588" y="4428077"/>
            <a:ext cx="3748612" cy="3181666"/>
            <a:chOff x="0" y="0"/>
            <a:chExt cx="4998150" cy="424222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998150" cy="4242222"/>
              <a:chOff x="0" y="0"/>
              <a:chExt cx="3216910" cy="273038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9050" y="223520"/>
                <a:ext cx="3178810" cy="2499239"/>
              </a:xfrm>
              <a:custGeom>
                <a:avLst/>
                <a:gdLst/>
                <a:ahLst/>
                <a:cxnLst/>
                <a:rect r="r" b="b" t="t" l="l"/>
                <a:pathLst>
                  <a:path h="2499239" w="3178810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990016"/>
                      <a:pt x="7620" y="1318140"/>
                      <a:pt x="7620" y="1578490"/>
                    </a:cubicBezTo>
                    <a:cubicBezTo>
                      <a:pt x="7620" y="1772799"/>
                      <a:pt x="16510" y="2171580"/>
                      <a:pt x="21590" y="2363349"/>
                    </a:cubicBezTo>
                    <a:lnTo>
                      <a:pt x="130810" y="2477649"/>
                    </a:lnTo>
                    <a:cubicBezTo>
                      <a:pt x="275590" y="2485270"/>
                      <a:pt x="543560" y="2499239"/>
                      <a:pt x="793750" y="2499239"/>
                    </a:cubicBezTo>
                    <a:lnTo>
                      <a:pt x="3178810" y="2499239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217170"/>
                <a:ext cx="3191510" cy="2511940"/>
              </a:xfrm>
              <a:custGeom>
                <a:avLst/>
                <a:gdLst/>
                <a:ahLst/>
                <a:cxnLst/>
                <a:rect r="r" b="b" t="t" l="l"/>
                <a:pathLst>
                  <a:path h="2511940" w="3191510">
                    <a:moveTo>
                      <a:pt x="3191510" y="2511940"/>
                    </a:moveTo>
                    <a:lnTo>
                      <a:pt x="800100" y="2511940"/>
                    </a:lnTo>
                    <a:cubicBezTo>
                      <a:pt x="547370" y="2511940"/>
                      <a:pt x="270510" y="2497970"/>
                      <a:pt x="137160" y="2490350"/>
                    </a:cubicBezTo>
                    <a:lnTo>
                      <a:pt x="134620" y="2490350"/>
                    </a:lnTo>
                    <a:lnTo>
                      <a:pt x="21590" y="2372240"/>
                    </a:lnTo>
                    <a:lnTo>
                      <a:pt x="21590" y="2369700"/>
                    </a:lnTo>
                    <a:cubicBezTo>
                      <a:pt x="16510" y="2166500"/>
                      <a:pt x="7620" y="1772800"/>
                      <a:pt x="7620" y="1584840"/>
                    </a:cubicBezTo>
                    <a:cubicBezTo>
                      <a:pt x="7620" y="1469270"/>
                      <a:pt x="6350" y="1292740"/>
                      <a:pt x="5080" y="1139690"/>
                    </a:cubicBezTo>
                    <a:cubicBezTo>
                      <a:pt x="3810" y="1037976"/>
                      <a:pt x="2540" y="922906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511940"/>
                    </a:lnTo>
                    <a:close/>
                    <a:moveTo>
                      <a:pt x="139700" y="2477650"/>
                    </a:moveTo>
                    <a:cubicBezTo>
                      <a:pt x="273050" y="2485270"/>
                      <a:pt x="548640" y="2499240"/>
                      <a:pt x="800100" y="2499240"/>
                    </a:cubicBezTo>
                    <a:lnTo>
                      <a:pt x="3178810" y="2499240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22906"/>
                      <a:pt x="16510" y="1037976"/>
                      <a:pt x="17780" y="1139690"/>
                    </a:cubicBezTo>
                    <a:cubicBezTo>
                      <a:pt x="19050" y="1292740"/>
                      <a:pt x="20320" y="1469270"/>
                      <a:pt x="20320" y="1584840"/>
                    </a:cubicBezTo>
                    <a:cubicBezTo>
                      <a:pt x="20320" y="1771530"/>
                      <a:pt x="29210" y="2162690"/>
                      <a:pt x="34290" y="2367159"/>
                    </a:cubicBezTo>
                    <a:lnTo>
                      <a:pt x="139700" y="2477650"/>
                    </a:lnTo>
                    <a:close/>
                    <a:lnTo>
                      <a:pt x="133350" y="2351920"/>
                    </a:lnTo>
                    <a:lnTo>
                      <a:pt x="34290" y="2365890"/>
                    </a:lnTo>
                    <a:lnTo>
                      <a:pt x="139700" y="2477650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r="r" b="b" t="t" l="l"/>
                <a:pathLst>
                  <a:path h="304800" w="61722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660998" y="1289027"/>
              <a:ext cx="3676155" cy="647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2"/>
                </a:lnSpc>
              </a:pPr>
              <a:r>
                <a:rPr lang="en-US" sz="3047" u="sng">
                  <a:solidFill>
                    <a:srgbClr val="100F0D"/>
                  </a:solidFill>
                  <a:latin typeface="DM Sans"/>
                  <a:hlinkClick r:id="rId6" tooltip="https://api-colombia.vercel.app/"/>
                </a:rPr>
                <a:t>APICOLOMBIA</a:t>
              </a:r>
              <a:r>
                <a:rPr lang="en-US" sz="3047">
                  <a:solidFill>
                    <a:srgbClr val="100F0D"/>
                  </a:solidFill>
                  <a:latin typeface="DM San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3033" y="2356517"/>
            <a:ext cx="6855840" cy="6521618"/>
          </a:xfrm>
          <a:custGeom>
            <a:avLst/>
            <a:gdLst/>
            <a:ahLst/>
            <a:cxnLst/>
            <a:rect r="r" b="b" t="t" l="l"/>
            <a:pathLst>
              <a:path h="6521618" w="6855840">
                <a:moveTo>
                  <a:pt x="0" y="0"/>
                </a:moveTo>
                <a:lnTo>
                  <a:pt x="6855840" y="0"/>
                </a:lnTo>
                <a:lnTo>
                  <a:pt x="6855840" y="6521619"/>
                </a:lnTo>
                <a:lnTo>
                  <a:pt x="0" y="652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3344" y="4174485"/>
            <a:ext cx="8824615" cy="200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10"/>
              </a:lnSpc>
            </a:pPr>
            <a:r>
              <a:rPr lang="en-US" sz="7100" spc="-71">
                <a:solidFill>
                  <a:srgbClr val="100F0D"/>
                </a:solidFill>
                <a:latin typeface="DM Sans Bold"/>
              </a:rPr>
              <a:t>CASOS DE EXITO DE API COLOMBIA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1083" y="3597671"/>
            <a:ext cx="12625833" cy="2957322"/>
            <a:chOff x="0" y="0"/>
            <a:chExt cx="16834444" cy="39430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6834444" cy="1494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580"/>
                </a:lnSpc>
              </a:pPr>
              <a:r>
                <a:rPr lang="en-US" sz="7800" spc="-78">
                  <a:solidFill>
                    <a:srgbClr val="100F0D"/>
                  </a:solidFill>
                  <a:latin typeface="DM Sans Bold"/>
                </a:rPr>
                <a:t>HEMOS TENIDO MAS DE 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2528055" y="2319029"/>
              <a:ext cx="11778335" cy="1624068"/>
              <a:chOff x="0" y="0"/>
              <a:chExt cx="21001538" cy="2895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001538" cy="2994878"/>
              </a:xfrm>
              <a:custGeom>
                <a:avLst/>
                <a:gdLst/>
                <a:ahLst/>
                <a:cxnLst/>
                <a:rect r="r" b="b" t="t" l="l"/>
                <a:pathLst>
                  <a:path h="2994878" w="2100153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519439" y="2423235"/>
              <a:ext cx="7795566" cy="1276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FFFFFF"/>
                  </a:solidFill>
                  <a:latin typeface="DM Sans Bold"/>
                </a:rPr>
                <a:t>250 MIL  LLAMADAS A LOS ENPOINTS DE LA API !!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94401" y="1382301"/>
            <a:ext cx="3599371" cy="50695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994655" y="0"/>
            <a:ext cx="794156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3617" y="3365544"/>
            <a:ext cx="5820310" cy="1104955"/>
            <a:chOff x="0" y="0"/>
            <a:chExt cx="7760414" cy="147327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760414" cy="1473273"/>
              <a:chOff x="0" y="0"/>
              <a:chExt cx="17317337" cy="328760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317337" cy="3386664"/>
              </a:xfrm>
              <a:custGeom>
                <a:avLst/>
                <a:gdLst/>
                <a:ahLst/>
                <a:cxnLst/>
                <a:rect r="r" b="b" t="t" l="l"/>
                <a:pathLst>
                  <a:path h="3386664" w="17317337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8" y="3287604"/>
                      <a:pt x="16446117" y="3244424"/>
                      <a:pt x="16526128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947624" y="158007"/>
              <a:ext cx="5865166" cy="1062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FFFFFF"/>
                  </a:solidFill>
                  <a:latin typeface="DM Sans Bold"/>
                </a:rPr>
                <a:t>Introduction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59517" y="3365544"/>
            <a:ext cx="7894867" cy="4898293"/>
            <a:chOff x="0" y="0"/>
            <a:chExt cx="4567509" cy="2833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67509" cy="2833866"/>
            </a:xfrm>
            <a:custGeom>
              <a:avLst/>
              <a:gdLst/>
              <a:ahLst/>
              <a:cxnLst/>
              <a:rect r="r" b="b" t="t" l="l"/>
              <a:pathLst>
                <a:path h="2833866" w="4567509">
                  <a:moveTo>
                    <a:pt x="4443049" y="2833866"/>
                  </a:moveTo>
                  <a:lnTo>
                    <a:pt x="124460" y="2833866"/>
                  </a:lnTo>
                  <a:cubicBezTo>
                    <a:pt x="55880" y="2833866"/>
                    <a:pt x="0" y="2777986"/>
                    <a:pt x="0" y="2709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43049" y="0"/>
                  </a:lnTo>
                  <a:cubicBezTo>
                    <a:pt x="4511629" y="0"/>
                    <a:pt x="4567509" y="55880"/>
                    <a:pt x="4567509" y="124460"/>
                  </a:cubicBezTo>
                  <a:lnTo>
                    <a:pt x="4567509" y="2709406"/>
                  </a:lnTo>
                  <a:cubicBezTo>
                    <a:pt x="4567509" y="2777986"/>
                    <a:pt x="4511629" y="2833866"/>
                    <a:pt x="4443049" y="2833866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79295" y="3649380"/>
            <a:ext cx="7255310" cy="4330623"/>
            <a:chOff x="0" y="0"/>
            <a:chExt cx="9673747" cy="577416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3193" t="0" r="23193" b="0"/>
            <a:stretch>
              <a:fillRect/>
            </a:stretch>
          </p:blipFill>
          <p:spPr>
            <a:xfrm flipH="false" flipV="false">
              <a:off x="0" y="0"/>
              <a:ext cx="4646373" cy="5774164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23193" t="0" r="23193" b="0"/>
            <a:stretch>
              <a:fillRect/>
            </a:stretch>
          </p:blipFill>
          <p:spPr>
            <a:xfrm flipH="false" flipV="false">
              <a:off x="5027373" y="0"/>
              <a:ext cx="4646373" cy="5774164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6016572" y="4512477"/>
            <a:ext cx="1246141" cy="1118673"/>
            <a:chOff x="0" y="0"/>
            <a:chExt cx="1661522" cy="1491563"/>
          </a:xfrm>
        </p:grpSpPr>
        <p:grpSp>
          <p:nvGrpSpPr>
            <p:cNvPr name="Group 12" id="12"/>
            <p:cNvGrpSpPr/>
            <p:nvPr/>
          </p:nvGrpSpPr>
          <p:grpSpPr>
            <a:xfrm rot="-697162">
              <a:off x="108646" y="132880"/>
              <a:ext cx="1444230" cy="1225803"/>
              <a:chOff x="0" y="0"/>
              <a:chExt cx="3216910" cy="273038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9050" y="223520"/>
                <a:ext cx="3178810" cy="2499239"/>
              </a:xfrm>
              <a:custGeom>
                <a:avLst/>
                <a:gdLst/>
                <a:ahLst/>
                <a:cxnLst/>
                <a:rect r="r" b="b" t="t" l="l"/>
                <a:pathLst>
                  <a:path h="2499239" w="3178810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990016"/>
                      <a:pt x="7620" y="1318140"/>
                      <a:pt x="7620" y="1578490"/>
                    </a:cubicBezTo>
                    <a:cubicBezTo>
                      <a:pt x="7620" y="1772799"/>
                      <a:pt x="16510" y="2171580"/>
                      <a:pt x="21590" y="2363349"/>
                    </a:cubicBezTo>
                    <a:lnTo>
                      <a:pt x="130810" y="2477649"/>
                    </a:lnTo>
                    <a:cubicBezTo>
                      <a:pt x="275590" y="2485270"/>
                      <a:pt x="543560" y="2499239"/>
                      <a:pt x="793750" y="2499239"/>
                    </a:cubicBezTo>
                    <a:lnTo>
                      <a:pt x="3178810" y="2499239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12700" y="217170"/>
                <a:ext cx="3191510" cy="2511940"/>
              </a:xfrm>
              <a:custGeom>
                <a:avLst/>
                <a:gdLst/>
                <a:ahLst/>
                <a:cxnLst/>
                <a:rect r="r" b="b" t="t" l="l"/>
                <a:pathLst>
                  <a:path h="2511940" w="3191510">
                    <a:moveTo>
                      <a:pt x="3191510" y="2511940"/>
                    </a:moveTo>
                    <a:lnTo>
                      <a:pt x="800100" y="2511940"/>
                    </a:lnTo>
                    <a:cubicBezTo>
                      <a:pt x="547370" y="2511940"/>
                      <a:pt x="270510" y="2497970"/>
                      <a:pt x="137160" y="2490350"/>
                    </a:cubicBezTo>
                    <a:lnTo>
                      <a:pt x="134620" y="2490350"/>
                    </a:lnTo>
                    <a:lnTo>
                      <a:pt x="21590" y="2372240"/>
                    </a:lnTo>
                    <a:lnTo>
                      <a:pt x="21590" y="2369700"/>
                    </a:lnTo>
                    <a:cubicBezTo>
                      <a:pt x="16510" y="2166500"/>
                      <a:pt x="7620" y="1772800"/>
                      <a:pt x="7620" y="1584840"/>
                    </a:cubicBezTo>
                    <a:cubicBezTo>
                      <a:pt x="7620" y="1469270"/>
                      <a:pt x="6350" y="1292740"/>
                      <a:pt x="5080" y="1139690"/>
                    </a:cubicBezTo>
                    <a:cubicBezTo>
                      <a:pt x="3810" y="1037976"/>
                      <a:pt x="2540" y="922906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511940"/>
                    </a:lnTo>
                    <a:close/>
                    <a:moveTo>
                      <a:pt x="139700" y="2477650"/>
                    </a:moveTo>
                    <a:cubicBezTo>
                      <a:pt x="273050" y="2485270"/>
                      <a:pt x="548640" y="2499240"/>
                      <a:pt x="800100" y="2499240"/>
                    </a:cubicBezTo>
                    <a:lnTo>
                      <a:pt x="3178810" y="2499240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22906"/>
                      <a:pt x="16510" y="1037976"/>
                      <a:pt x="17780" y="1139690"/>
                    </a:cubicBezTo>
                    <a:cubicBezTo>
                      <a:pt x="19050" y="1292740"/>
                      <a:pt x="20320" y="1469270"/>
                      <a:pt x="20320" y="1584840"/>
                    </a:cubicBezTo>
                    <a:cubicBezTo>
                      <a:pt x="20320" y="1771530"/>
                      <a:pt x="29210" y="2162690"/>
                      <a:pt x="34290" y="2367159"/>
                    </a:cubicBezTo>
                    <a:lnTo>
                      <a:pt x="139700" y="2477650"/>
                    </a:lnTo>
                    <a:close/>
                    <a:lnTo>
                      <a:pt x="133350" y="2351920"/>
                    </a:lnTo>
                    <a:lnTo>
                      <a:pt x="34290" y="2365890"/>
                    </a:lnTo>
                    <a:lnTo>
                      <a:pt x="139700" y="2477650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r="r" b="b" t="t" l="l"/>
                <a:pathLst>
                  <a:path h="304800" w="61722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-697162">
              <a:off x="294924" y="585204"/>
              <a:ext cx="1062236" cy="274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02"/>
                </a:lnSpc>
              </a:pPr>
              <a:r>
                <a:rPr lang="en-US" sz="1299">
                  <a:solidFill>
                    <a:srgbClr val="100F0D"/>
                  </a:solidFill>
                  <a:latin typeface="DM Sans"/>
                </a:rPr>
                <a:t>OpenDate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14770" y="7423809"/>
            <a:ext cx="1122604" cy="966156"/>
            <a:chOff x="0" y="0"/>
            <a:chExt cx="1496805" cy="1288207"/>
          </a:xfrm>
        </p:grpSpPr>
        <p:grpSp>
          <p:nvGrpSpPr>
            <p:cNvPr name="Group 18" id="18"/>
            <p:cNvGrpSpPr/>
            <p:nvPr/>
          </p:nvGrpSpPr>
          <p:grpSpPr>
            <a:xfrm rot="-151423">
              <a:off x="26287" y="31202"/>
              <a:ext cx="1444230" cy="1225803"/>
              <a:chOff x="0" y="0"/>
              <a:chExt cx="3216910" cy="27303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9050" y="223520"/>
                <a:ext cx="3178810" cy="2499239"/>
              </a:xfrm>
              <a:custGeom>
                <a:avLst/>
                <a:gdLst/>
                <a:ahLst/>
                <a:cxnLst/>
                <a:rect r="r" b="b" t="t" l="l"/>
                <a:pathLst>
                  <a:path h="2499239" w="3178810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990016"/>
                      <a:pt x="7620" y="1318140"/>
                      <a:pt x="7620" y="1578490"/>
                    </a:cubicBezTo>
                    <a:cubicBezTo>
                      <a:pt x="7620" y="1772799"/>
                      <a:pt x="16510" y="2171580"/>
                      <a:pt x="21590" y="2363349"/>
                    </a:cubicBezTo>
                    <a:lnTo>
                      <a:pt x="130810" y="2477649"/>
                    </a:lnTo>
                    <a:cubicBezTo>
                      <a:pt x="275590" y="2485270"/>
                      <a:pt x="543560" y="2499239"/>
                      <a:pt x="793750" y="2499239"/>
                    </a:cubicBezTo>
                    <a:lnTo>
                      <a:pt x="3178810" y="2499239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2700" y="217170"/>
                <a:ext cx="3191510" cy="2511940"/>
              </a:xfrm>
              <a:custGeom>
                <a:avLst/>
                <a:gdLst/>
                <a:ahLst/>
                <a:cxnLst/>
                <a:rect r="r" b="b" t="t" l="l"/>
                <a:pathLst>
                  <a:path h="2511940" w="3191510">
                    <a:moveTo>
                      <a:pt x="3191510" y="2511940"/>
                    </a:moveTo>
                    <a:lnTo>
                      <a:pt x="800100" y="2511940"/>
                    </a:lnTo>
                    <a:cubicBezTo>
                      <a:pt x="547370" y="2511940"/>
                      <a:pt x="270510" y="2497970"/>
                      <a:pt x="137160" y="2490350"/>
                    </a:cubicBezTo>
                    <a:lnTo>
                      <a:pt x="134620" y="2490350"/>
                    </a:lnTo>
                    <a:lnTo>
                      <a:pt x="21590" y="2372240"/>
                    </a:lnTo>
                    <a:lnTo>
                      <a:pt x="21590" y="2369700"/>
                    </a:lnTo>
                    <a:cubicBezTo>
                      <a:pt x="16510" y="2166500"/>
                      <a:pt x="7620" y="1772800"/>
                      <a:pt x="7620" y="1584840"/>
                    </a:cubicBezTo>
                    <a:cubicBezTo>
                      <a:pt x="7620" y="1469270"/>
                      <a:pt x="6350" y="1292740"/>
                      <a:pt x="5080" y="1139690"/>
                    </a:cubicBezTo>
                    <a:cubicBezTo>
                      <a:pt x="3810" y="1037976"/>
                      <a:pt x="2540" y="922906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511940"/>
                    </a:lnTo>
                    <a:close/>
                    <a:moveTo>
                      <a:pt x="139700" y="2477650"/>
                    </a:moveTo>
                    <a:cubicBezTo>
                      <a:pt x="273050" y="2485270"/>
                      <a:pt x="548640" y="2499240"/>
                      <a:pt x="800100" y="2499240"/>
                    </a:cubicBezTo>
                    <a:lnTo>
                      <a:pt x="3178810" y="2499240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22906"/>
                      <a:pt x="16510" y="1037976"/>
                      <a:pt x="17780" y="1139690"/>
                    </a:cubicBezTo>
                    <a:cubicBezTo>
                      <a:pt x="19050" y="1292740"/>
                      <a:pt x="20320" y="1469270"/>
                      <a:pt x="20320" y="1584840"/>
                    </a:cubicBezTo>
                    <a:cubicBezTo>
                      <a:pt x="20320" y="1771530"/>
                      <a:pt x="29210" y="2162690"/>
                      <a:pt x="34290" y="2367159"/>
                    </a:cubicBezTo>
                    <a:lnTo>
                      <a:pt x="139700" y="2477650"/>
                    </a:lnTo>
                    <a:close/>
                    <a:lnTo>
                      <a:pt x="133350" y="2351920"/>
                    </a:lnTo>
                    <a:lnTo>
                      <a:pt x="34290" y="2365890"/>
                    </a:lnTo>
                    <a:lnTo>
                      <a:pt x="139700" y="2477650"/>
                    </a:lnTo>
                    <a:close/>
                  </a:path>
                </a:pathLst>
              </a:custGeom>
              <a:solidFill>
                <a:srgbClr val="100F0D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r="r" b="b" t="t" l="l"/>
                <a:pathLst>
                  <a:path h="304800" w="61722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-151423">
              <a:off x="215800" y="580574"/>
              <a:ext cx="1062236" cy="250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2"/>
                </a:lnSpc>
              </a:pPr>
              <a:r>
                <a:rPr lang="en-US" sz="1200">
                  <a:solidFill>
                    <a:srgbClr val="100F0D"/>
                  </a:solidFill>
                  <a:latin typeface="DM Sans"/>
                </a:rPr>
                <a:t>OpenDate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83042" y="5086350"/>
            <a:ext cx="5521459" cy="309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DM Sans"/>
              </a:rPr>
              <a:t>Los datos son los recursos más valiosos, que pueden ser utilizados para tomar decisiones, crear aplicaciones, IA, etc. 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094954"/>
            <a:ext cx="3794208" cy="4490187"/>
          </a:xfrm>
          <a:custGeom>
            <a:avLst/>
            <a:gdLst/>
            <a:ahLst/>
            <a:cxnLst/>
            <a:rect r="r" b="b" t="t" l="l"/>
            <a:pathLst>
              <a:path h="4490187" w="3794208">
                <a:moveTo>
                  <a:pt x="0" y="0"/>
                </a:moveTo>
                <a:lnTo>
                  <a:pt x="3794208" y="0"/>
                </a:lnTo>
                <a:lnTo>
                  <a:pt x="3794208" y="4490188"/>
                </a:lnTo>
                <a:lnTo>
                  <a:pt x="0" y="449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89419" y="5536514"/>
            <a:ext cx="3578832" cy="1826664"/>
            <a:chOff x="0" y="0"/>
            <a:chExt cx="8508386" cy="4342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08386" cy="4441807"/>
            </a:xfrm>
            <a:custGeom>
              <a:avLst/>
              <a:gdLst/>
              <a:ahLst/>
              <a:cxnLst/>
              <a:rect r="r" b="b" t="t" l="l"/>
              <a:pathLst>
                <a:path h="4441807" w="8508386">
                  <a:moveTo>
                    <a:pt x="7886086" y="3871577"/>
                  </a:moveTo>
                  <a:cubicBezTo>
                    <a:pt x="7886086" y="3865227"/>
                    <a:pt x="7887356" y="3860147"/>
                    <a:pt x="7887356" y="3852527"/>
                  </a:cubicBezTo>
                  <a:lnTo>
                    <a:pt x="7887356" y="490220"/>
                  </a:lnTo>
                  <a:cubicBezTo>
                    <a:pt x="7887356" y="220980"/>
                    <a:pt x="7677806" y="0"/>
                    <a:pt x="7421266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3852527"/>
                  </a:lnTo>
                  <a:cubicBezTo>
                    <a:pt x="0" y="4121767"/>
                    <a:pt x="209550" y="4342747"/>
                    <a:pt x="466090" y="4342747"/>
                  </a:cubicBezTo>
                  <a:lnTo>
                    <a:pt x="7419996" y="4342747"/>
                  </a:lnTo>
                  <a:cubicBezTo>
                    <a:pt x="7533025" y="4342747"/>
                    <a:pt x="7637166" y="4299567"/>
                    <a:pt x="7717175" y="4229717"/>
                  </a:cubicBezTo>
                  <a:cubicBezTo>
                    <a:pt x="7847985" y="4300837"/>
                    <a:pt x="8160406" y="4441807"/>
                    <a:pt x="8507116" y="4234797"/>
                  </a:cubicBezTo>
                  <a:cubicBezTo>
                    <a:pt x="8508386" y="4234797"/>
                    <a:pt x="8195966" y="4236067"/>
                    <a:pt x="7886086" y="3871577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548912" y="6009207"/>
            <a:ext cx="2462149" cy="83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DM Sans Bold"/>
              </a:rPr>
              <a:t>Usen API Colombia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2351" y="3540875"/>
            <a:ext cx="5354124" cy="147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330"/>
              </a:lnSpc>
            </a:pPr>
            <a:r>
              <a:rPr lang="en-US" sz="10300" spc="-103">
                <a:solidFill>
                  <a:srgbClr val="100F0D"/>
                </a:solidFill>
                <a:latin typeface="DM Sans Bold"/>
              </a:rPr>
              <a:t>Muchas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4616" y="4750435"/>
            <a:ext cx="4759578" cy="147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330"/>
              </a:lnSpc>
            </a:pPr>
            <a:r>
              <a:rPr lang="en-US" sz="10300" spc="-103">
                <a:solidFill>
                  <a:srgbClr val="100F0D"/>
                </a:solidFill>
                <a:latin typeface="DM Sans Bold"/>
              </a:rPr>
              <a:t>gracias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1083" y="2739277"/>
            <a:ext cx="12625833" cy="4808447"/>
            <a:chOff x="0" y="0"/>
            <a:chExt cx="16834444" cy="64112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6834444" cy="394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440"/>
                </a:lnSpc>
              </a:pPr>
              <a:r>
                <a:rPr lang="en-US" sz="10400" spc="-104">
                  <a:solidFill>
                    <a:srgbClr val="100F0D"/>
                  </a:solidFill>
                  <a:latin typeface="DM Sans Bold"/>
                </a:rPr>
                <a:t>¿Que son los datos Abiertos</a:t>
              </a:r>
              <a:r>
                <a:rPr lang="en-US" sz="10400" spc="-104">
                  <a:solidFill>
                    <a:srgbClr val="100F0D"/>
                  </a:solidFill>
                  <a:latin typeface="DM Sans Bold"/>
                </a:rPr>
                <a:t>?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2528055" y="4787195"/>
              <a:ext cx="11778335" cy="1624068"/>
              <a:chOff x="0" y="0"/>
              <a:chExt cx="21001538" cy="2895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001538" cy="2994878"/>
              </a:xfrm>
              <a:custGeom>
                <a:avLst/>
                <a:gdLst/>
                <a:ahLst/>
                <a:cxnLst/>
                <a:rect r="r" b="b" t="t" l="l"/>
                <a:pathLst>
                  <a:path h="2994878" w="2100153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519439" y="5219826"/>
              <a:ext cx="7795566" cy="61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FFFFFF"/>
                  </a:solidFill>
                  <a:latin typeface="DM Sans Bold"/>
                </a:rPr>
                <a:t>Empezemos !!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77328" y="2780459"/>
            <a:ext cx="9533344" cy="3830919"/>
            <a:chOff x="0" y="0"/>
            <a:chExt cx="12711126" cy="51078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711126" cy="1968703"/>
              <a:chOff x="0" y="0"/>
              <a:chExt cx="21226740" cy="328760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226740" cy="3386664"/>
              </a:xfrm>
              <a:custGeom>
                <a:avLst/>
                <a:gdLst/>
                <a:ahLst/>
                <a:cxnLst/>
                <a:rect r="r" b="b" t="t" l="l"/>
                <a:pathLst>
                  <a:path h="3386664" w="21226740">
                    <a:moveTo>
                      <a:pt x="20604440" y="2816434"/>
                    </a:moveTo>
                    <a:cubicBezTo>
                      <a:pt x="20604440" y="2810084"/>
                      <a:pt x="20605710" y="2805004"/>
                      <a:pt x="20605710" y="2797384"/>
                    </a:cubicBezTo>
                    <a:lnTo>
                      <a:pt x="20605710" y="490220"/>
                    </a:lnTo>
                    <a:cubicBezTo>
                      <a:pt x="20605710" y="220980"/>
                      <a:pt x="20396160" y="0"/>
                      <a:pt x="20139620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20138351" y="3287604"/>
                    </a:lnTo>
                    <a:cubicBezTo>
                      <a:pt x="20251379" y="3287604"/>
                      <a:pt x="20355520" y="3244424"/>
                      <a:pt x="20435529" y="3174574"/>
                    </a:cubicBezTo>
                    <a:cubicBezTo>
                      <a:pt x="20566340" y="3245694"/>
                      <a:pt x="20878760" y="3386664"/>
                      <a:pt x="21225470" y="3179654"/>
                    </a:cubicBezTo>
                    <a:cubicBezTo>
                      <a:pt x="21226740" y="3179654"/>
                      <a:pt x="20914320" y="3180924"/>
                      <a:pt x="20604440" y="2816434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323389" y="214597"/>
              <a:ext cx="10064349" cy="1415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79"/>
                </a:lnSpc>
                <a:spcBef>
                  <a:spcPct val="0"/>
                </a:spcBef>
              </a:pPr>
              <a:r>
                <a:rPr lang="en-US" sz="6414" spc="-64">
                  <a:solidFill>
                    <a:srgbClr val="FFFFFF"/>
                  </a:solidFill>
                  <a:latin typeface="DM Sans Bold"/>
                </a:rPr>
                <a:t>Datos Abiertos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09427"/>
              <a:ext cx="10996189" cy="2098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8"/>
                </a:lnSpc>
              </a:pPr>
              <a:r>
                <a:rPr lang="en-US" sz="3006">
                  <a:solidFill>
                    <a:srgbClr val="100F0D"/>
                  </a:solidFill>
                  <a:latin typeface="DM Sans"/>
                </a:rPr>
                <a:t>Conjunto de datos disponibles que todos pueden  acceder, modificar, reutilizar y compartir.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88102" y="7067571"/>
            <a:ext cx="1583693" cy="1740322"/>
          </a:xfrm>
          <a:custGeom>
            <a:avLst/>
            <a:gdLst/>
            <a:ahLst/>
            <a:cxnLst/>
            <a:rect r="r" b="b" t="t" l="l"/>
            <a:pathLst>
              <a:path h="1740322" w="1583693">
                <a:moveTo>
                  <a:pt x="0" y="0"/>
                </a:moveTo>
                <a:lnTo>
                  <a:pt x="1583693" y="0"/>
                </a:lnTo>
                <a:lnTo>
                  <a:pt x="1583693" y="1740321"/>
                </a:lnTo>
                <a:lnTo>
                  <a:pt x="0" y="174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00061" y="7056565"/>
            <a:ext cx="1647781" cy="1762333"/>
          </a:xfrm>
          <a:custGeom>
            <a:avLst/>
            <a:gdLst/>
            <a:ahLst/>
            <a:cxnLst/>
            <a:rect r="r" b="b" t="t" l="l"/>
            <a:pathLst>
              <a:path h="1762333" w="1647781">
                <a:moveTo>
                  <a:pt x="0" y="0"/>
                </a:moveTo>
                <a:lnTo>
                  <a:pt x="1647781" y="0"/>
                </a:lnTo>
                <a:lnTo>
                  <a:pt x="1647781" y="1762333"/>
                </a:lnTo>
                <a:lnTo>
                  <a:pt x="0" y="176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96401" y="7000522"/>
            <a:ext cx="1586583" cy="1777683"/>
          </a:xfrm>
          <a:custGeom>
            <a:avLst/>
            <a:gdLst/>
            <a:ahLst/>
            <a:cxnLst/>
            <a:rect r="r" b="b" t="t" l="l"/>
            <a:pathLst>
              <a:path h="1777683" w="1586583">
                <a:moveTo>
                  <a:pt x="0" y="0"/>
                </a:moveTo>
                <a:lnTo>
                  <a:pt x="1586583" y="0"/>
                </a:lnTo>
                <a:lnTo>
                  <a:pt x="1586583" y="1777683"/>
                </a:lnTo>
                <a:lnTo>
                  <a:pt x="0" y="1777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64735" y="2909265"/>
            <a:ext cx="5820310" cy="1104955"/>
            <a:chOff x="0" y="0"/>
            <a:chExt cx="7760414" cy="147327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760414" cy="1473273"/>
              <a:chOff x="0" y="0"/>
              <a:chExt cx="17317337" cy="328760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317337" cy="3386664"/>
              </a:xfrm>
              <a:custGeom>
                <a:avLst/>
                <a:gdLst/>
                <a:ahLst/>
                <a:cxnLst/>
                <a:rect r="r" b="b" t="t" l="l"/>
                <a:pathLst>
                  <a:path h="3386664" w="17317337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8" y="3287604"/>
                      <a:pt x="16446117" y="3244424"/>
                      <a:pt x="16526128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947624" y="158007"/>
              <a:ext cx="5865166" cy="1062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FFFFFF"/>
                  </a:solidFill>
                  <a:latin typeface="DM Sans Bold"/>
                </a:rPr>
                <a:t>Beneficio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11316" y="3365544"/>
            <a:ext cx="4991269" cy="4898293"/>
            <a:chOff x="0" y="0"/>
            <a:chExt cx="2887657" cy="2833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7657" cy="2833866"/>
            </a:xfrm>
            <a:custGeom>
              <a:avLst/>
              <a:gdLst/>
              <a:ahLst/>
              <a:cxnLst/>
              <a:rect r="r" b="b" t="t" l="l"/>
              <a:pathLst>
                <a:path h="2833866" w="2887657">
                  <a:moveTo>
                    <a:pt x="2763196" y="2833866"/>
                  </a:moveTo>
                  <a:lnTo>
                    <a:pt x="124460" y="2833866"/>
                  </a:lnTo>
                  <a:cubicBezTo>
                    <a:pt x="55880" y="2833866"/>
                    <a:pt x="0" y="2777986"/>
                    <a:pt x="0" y="2709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63197" y="0"/>
                  </a:lnTo>
                  <a:cubicBezTo>
                    <a:pt x="2831777" y="0"/>
                    <a:pt x="2887657" y="55880"/>
                    <a:pt x="2887657" y="124460"/>
                  </a:cubicBezTo>
                  <a:lnTo>
                    <a:pt x="2887657" y="2709406"/>
                  </a:lnTo>
                  <a:cubicBezTo>
                    <a:pt x="2887657" y="2777986"/>
                    <a:pt x="2831777" y="2833866"/>
                    <a:pt x="2763197" y="2833866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884552" y="3823691"/>
            <a:ext cx="3366599" cy="3981999"/>
          </a:xfrm>
          <a:custGeom>
            <a:avLst/>
            <a:gdLst/>
            <a:ahLst/>
            <a:cxnLst/>
            <a:rect r="r" b="b" t="t" l="l"/>
            <a:pathLst>
              <a:path h="3981999" w="3366599">
                <a:moveTo>
                  <a:pt x="0" y="0"/>
                </a:moveTo>
                <a:lnTo>
                  <a:pt x="3366599" y="0"/>
                </a:lnTo>
                <a:lnTo>
                  <a:pt x="3366599" y="3981999"/>
                </a:lnTo>
                <a:lnTo>
                  <a:pt x="0" y="398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2642" y="4473358"/>
            <a:ext cx="6531358" cy="417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DM Sans"/>
              </a:rPr>
              <a:t>Ofrece una serie de beneficio, tanto para la sociedad, individuos organizaciones y gobiernos.</a:t>
            </a:r>
          </a:p>
          <a:p>
            <a:pPr>
              <a:lnSpc>
                <a:spcPts val="4199"/>
              </a:lnSpc>
            </a:pP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DM Sans Semi-Bold"/>
              </a:rPr>
              <a:t>Innovación</a:t>
            </a: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DM Sans Semi-Bold"/>
              </a:rPr>
              <a:t>Desarrollo de aplicaciones y servicios</a:t>
            </a: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DM Sans Semi-Bold"/>
              </a:rPr>
              <a:t>Investigación y análisis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88504" y="4670683"/>
            <a:ext cx="5403979" cy="5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70"/>
              </a:lnSpc>
            </a:pPr>
            <a:r>
              <a:rPr lang="en-US" sz="3121">
                <a:solidFill>
                  <a:srgbClr val="100F0D"/>
                </a:solidFill>
                <a:latin typeface="DM Sans"/>
              </a:rPr>
              <a:t>D</a:t>
            </a:r>
            <a:r>
              <a:rPr lang="en-US" sz="3121">
                <a:solidFill>
                  <a:srgbClr val="100F0D"/>
                </a:solidFill>
                <a:latin typeface="DM Sans"/>
                <a:hlinkClick r:id="rId2" tooltip="https://www.datos.gov.co/"/>
              </a:rPr>
              <a:t>atos.gov.co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8157" y="4630569"/>
            <a:ext cx="683884" cy="683884"/>
            <a:chOff x="0" y="0"/>
            <a:chExt cx="911845" cy="91184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11845" cy="911845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59307" y="70636"/>
              <a:ext cx="593231" cy="713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269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88157" y="6192868"/>
            <a:ext cx="683884" cy="687248"/>
            <a:chOff x="0" y="0"/>
            <a:chExt cx="911845" cy="9163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911845" cy="91633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9307" y="70636"/>
              <a:ext cx="593231" cy="717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269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14720" y="1916340"/>
            <a:ext cx="7058560" cy="1882296"/>
            <a:chOff x="0" y="0"/>
            <a:chExt cx="9411414" cy="250972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411414" cy="2509728"/>
              <a:chOff x="0" y="0"/>
              <a:chExt cx="21001538" cy="560044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001538" cy="5699509"/>
              </a:xfrm>
              <a:custGeom>
                <a:avLst/>
                <a:gdLst/>
                <a:ahLst/>
                <a:cxnLst/>
                <a:rect r="r" b="b" t="t" l="l"/>
                <a:pathLst>
                  <a:path h="5699509" w="21001538">
                    <a:moveTo>
                      <a:pt x="20379238" y="5129278"/>
                    </a:moveTo>
                    <a:cubicBezTo>
                      <a:pt x="20379238" y="5122928"/>
                      <a:pt x="20380508" y="5117848"/>
                      <a:pt x="20380508" y="511022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5110228"/>
                    </a:lnTo>
                    <a:cubicBezTo>
                      <a:pt x="0" y="5379469"/>
                      <a:pt x="209550" y="5600448"/>
                      <a:pt x="466090" y="5600448"/>
                    </a:cubicBezTo>
                    <a:lnTo>
                      <a:pt x="19913147" y="5600448"/>
                    </a:lnTo>
                    <a:cubicBezTo>
                      <a:pt x="20026178" y="5600448"/>
                      <a:pt x="20130317" y="5557269"/>
                      <a:pt x="20210328" y="5487419"/>
                    </a:cubicBezTo>
                    <a:cubicBezTo>
                      <a:pt x="20341138" y="5558539"/>
                      <a:pt x="20653558" y="5699509"/>
                      <a:pt x="21000267" y="5492498"/>
                    </a:cubicBezTo>
                    <a:cubicBezTo>
                      <a:pt x="21001538" y="5492498"/>
                      <a:pt x="20689119" y="5493769"/>
                      <a:pt x="20379238" y="5129278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07924" y="167532"/>
              <a:ext cx="7795566" cy="2088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40"/>
                </a:lnSpc>
                <a:spcBef>
                  <a:spcPct val="0"/>
                </a:spcBef>
              </a:pPr>
              <a:r>
                <a:rPr lang="en-US" sz="4600" spc="-46">
                  <a:solidFill>
                    <a:srgbClr val="FFFFFF"/>
                  </a:solidFill>
                  <a:latin typeface="DM Sans Bold"/>
                </a:rPr>
                <a:t>Lista de aplicaciones de datos abiertos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88504" y="7746377"/>
            <a:ext cx="5403979" cy="164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70"/>
              </a:lnSpc>
            </a:pPr>
            <a:r>
              <a:rPr lang="en-US" sz="3121">
                <a:solidFill>
                  <a:srgbClr val="100F0D"/>
                </a:solidFill>
                <a:latin typeface="DM Sans"/>
              </a:rPr>
              <a:t>Datos Abiertos de la Organización Mundial de la Salud (OMS)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61999" y="7756415"/>
            <a:ext cx="683884" cy="684257"/>
            <a:chOff x="0" y="0"/>
            <a:chExt cx="911845" cy="91234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11845" cy="912343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59307" y="70636"/>
              <a:ext cx="593231" cy="71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269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14628" y="4630569"/>
            <a:ext cx="683884" cy="684257"/>
            <a:chOff x="0" y="0"/>
            <a:chExt cx="911845" cy="91234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911845" cy="912343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59307" y="70636"/>
              <a:ext cx="593231" cy="71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269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014628" y="6292573"/>
            <a:ext cx="683884" cy="682085"/>
            <a:chOff x="0" y="0"/>
            <a:chExt cx="911845" cy="90944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911845" cy="909446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59307" y="70636"/>
              <a:ext cx="593231" cy="71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269">
                  <a:solidFill>
                    <a:srgbClr val="FFFFFF"/>
                  </a:solidFill>
                  <a:latin typeface="DM Sans Bold"/>
                </a:rPr>
                <a:t>5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014628" y="7753425"/>
            <a:ext cx="683884" cy="687248"/>
            <a:chOff x="0" y="0"/>
            <a:chExt cx="911845" cy="91633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911845" cy="916330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159307" y="70636"/>
              <a:ext cx="593231" cy="717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77"/>
                </a:lnSpc>
                <a:spcBef>
                  <a:spcPct val="0"/>
                </a:spcBef>
              </a:pPr>
              <a:r>
                <a:rPr lang="en-US" sz="3269">
                  <a:solidFill>
                    <a:srgbClr val="FFFFFF"/>
                  </a:solidFill>
                  <a:latin typeface="DM Sans Bold"/>
                </a:rPr>
                <a:t>6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085291" y="6330480"/>
            <a:ext cx="5403979" cy="5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70"/>
              </a:lnSpc>
            </a:pPr>
            <a:r>
              <a:rPr lang="en-US" sz="3121">
                <a:solidFill>
                  <a:srgbClr val="100F0D"/>
                </a:solidFill>
                <a:latin typeface="DM Sans"/>
              </a:rPr>
              <a:t>World Bank Open 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23450" y="4563894"/>
            <a:ext cx="5403979" cy="164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70"/>
              </a:lnSpc>
            </a:pPr>
            <a:r>
              <a:rPr lang="en-US" sz="3121">
                <a:solidFill>
                  <a:srgbClr val="100F0D"/>
                </a:solidFill>
                <a:latin typeface="DM Sans"/>
              </a:rPr>
              <a:t>Portal de Datos Abiertos del Banco Interamericano de Desarrollo (BID)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23450" y="6395179"/>
            <a:ext cx="5403979" cy="10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3121">
                <a:solidFill>
                  <a:srgbClr val="100F0D"/>
                </a:solidFill>
                <a:latin typeface="DM Sans"/>
                <a:hlinkClick r:id="rId3" tooltip="https://www.openstreetmap.org/#map=6/4.632/-74.299"/>
              </a:rPr>
              <a:t>OpenStreetMap</a:t>
            </a:r>
          </a:p>
          <a:p>
            <a:pPr marL="0" indent="0" lvl="0">
              <a:lnSpc>
                <a:spcPts val="437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012837" y="7819275"/>
            <a:ext cx="5403979" cy="53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70"/>
              </a:lnSpc>
            </a:pPr>
            <a:r>
              <a:rPr lang="en-US" sz="3121">
                <a:solidFill>
                  <a:srgbClr val="100F0D"/>
                </a:solidFill>
                <a:latin typeface="DM Sans"/>
                <a:hlinkClick r:id="rId4" tooltip="https://data.nasa.gov/"/>
              </a:rPr>
              <a:t>DATA.NASA.GOV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86762" y="802409"/>
            <a:ext cx="3156763" cy="857443"/>
            <a:chOff x="0" y="0"/>
            <a:chExt cx="4209018" cy="11432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209018" cy="1143257"/>
              <a:chOff x="0" y="0"/>
              <a:chExt cx="25363542" cy="68892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363542" cy="6988327"/>
              </a:xfrm>
              <a:custGeom>
                <a:avLst/>
                <a:gdLst/>
                <a:ahLst/>
                <a:cxnLst/>
                <a:rect r="r" b="b" t="t" l="l"/>
                <a:pathLst>
                  <a:path h="6988327" w="25363542">
                    <a:moveTo>
                      <a:pt x="24741242" y="6418097"/>
                    </a:moveTo>
                    <a:cubicBezTo>
                      <a:pt x="24741242" y="6411747"/>
                      <a:pt x="24742513" y="6406667"/>
                      <a:pt x="24742513" y="6399047"/>
                    </a:cubicBezTo>
                    <a:lnTo>
                      <a:pt x="24742513" y="490220"/>
                    </a:lnTo>
                    <a:cubicBezTo>
                      <a:pt x="24742513" y="220980"/>
                      <a:pt x="24532963" y="0"/>
                      <a:pt x="24276422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6399047"/>
                    </a:lnTo>
                    <a:cubicBezTo>
                      <a:pt x="0" y="6668288"/>
                      <a:pt x="209550" y="6889267"/>
                      <a:pt x="466090" y="6889267"/>
                    </a:cubicBezTo>
                    <a:lnTo>
                      <a:pt x="24275152" y="6889267"/>
                    </a:lnTo>
                    <a:cubicBezTo>
                      <a:pt x="24388183" y="6889267"/>
                      <a:pt x="24492322" y="6846088"/>
                      <a:pt x="24572333" y="6776238"/>
                    </a:cubicBezTo>
                    <a:cubicBezTo>
                      <a:pt x="24703142" y="6847357"/>
                      <a:pt x="25015561" y="6988327"/>
                      <a:pt x="25362272" y="6781317"/>
                    </a:cubicBezTo>
                    <a:cubicBezTo>
                      <a:pt x="25363542" y="6781317"/>
                      <a:pt x="25051122" y="6782588"/>
                      <a:pt x="24741242" y="6418097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505213" y="231268"/>
              <a:ext cx="3198591" cy="642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ApiColombia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58038" y="2193736"/>
            <a:ext cx="13514027" cy="6887536"/>
          </a:xfrm>
          <a:custGeom>
            <a:avLst/>
            <a:gdLst/>
            <a:ahLst/>
            <a:cxnLst/>
            <a:rect r="r" b="b" t="t" l="l"/>
            <a:pathLst>
              <a:path h="6887536" w="13514027">
                <a:moveTo>
                  <a:pt x="0" y="0"/>
                </a:moveTo>
                <a:lnTo>
                  <a:pt x="13514027" y="0"/>
                </a:lnTo>
                <a:lnTo>
                  <a:pt x="13514027" y="6887535"/>
                </a:lnTo>
                <a:lnTo>
                  <a:pt x="0" y="688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1083" y="2511821"/>
            <a:ext cx="12625833" cy="5129022"/>
            <a:chOff x="0" y="0"/>
            <a:chExt cx="16834444" cy="68386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6834444" cy="4389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580"/>
                </a:lnSpc>
              </a:pPr>
              <a:r>
                <a:rPr lang="en-US" sz="7800" spc="-78">
                  <a:solidFill>
                    <a:srgbClr val="100F0D"/>
                  </a:solidFill>
                  <a:latin typeface="DM Sans Bold"/>
                </a:rPr>
                <a:t>¿Como le saqué provecho a api-colombia utilizando React.js  ? 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2528055" y="5214629"/>
              <a:ext cx="11778335" cy="1624068"/>
              <a:chOff x="0" y="0"/>
              <a:chExt cx="21001538" cy="28958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001538" cy="2994878"/>
              </a:xfrm>
              <a:custGeom>
                <a:avLst/>
                <a:gdLst/>
                <a:ahLst/>
                <a:cxnLst/>
                <a:rect r="r" b="b" t="t" l="l"/>
                <a:pathLst>
                  <a:path h="2994878" w="2100153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519439" y="5647259"/>
              <a:ext cx="7795566" cy="61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FFFFFF"/>
                  </a:solidFill>
                  <a:latin typeface="DM Sans Bold"/>
                </a:rPr>
                <a:t>Empezemos !!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5099" y="1022416"/>
            <a:ext cx="13819905" cy="8865590"/>
            <a:chOff x="0" y="0"/>
            <a:chExt cx="41668520" cy="26730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68520" cy="26730722"/>
            </a:xfrm>
            <a:custGeom>
              <a:avLst/>
              <a:gdLst/>
              <a:ahLst/>
              <a:cxnLst/>
              <a:rect r="r" b="b" t="t" l="l"/>
              <a:pathLst>
                <a:path h="26730722" w="41668520">
                  <a:moveTo>
                    <a:pt x="4136372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425922"/>
                  </a:lnTo>
                  <a:cubicBezTo>
                    <a:pt x="0" y="26594829"/>
                    <a:pt x="135890" y="26730722"/>
                    <a:pt x="304800" y="26730722"/>
                  </a:cubicBezTo>
                  <a:lnTo>
                    <a:pt x="41363720" y="26730722"/>
                  </a:lnTo>
                  <a:cubicBezTo>
                    <a:pt x="41532631" y="26730722"/>
                    <a:pt x="41668520" y="26594829"/>
                    <a:pt x="41668520" y="26425922"/>
                  </a:cubicBezTo>
                  <a:lnTo>
                    <a:pt x="41668520" y="304800"/>
                  </a:lnTo>
                  <a:cubicBezTo>
                    <a:pt x="41668520" y="135890"/>
                    <a:pt x="41532631" y="0"/>
                    <a:pt x="4136372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71559" y="456743"/>
            <a:ext cx="4636216" cy="1352743"/>
            <a:chOff x="0" y="0"/>
            <a:chExt cx="6181621" cy="1803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181621" cy="1803657"/>
              <a:chOff x="0" y="0"/>
              <a:chExt cx="37250449" cy="10868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7250449" cy="10967898"/>
              </a:xfrm>
              <a:custGeom>
                <a:avLst/>
                <a:gdLst/>
                <a:ahLst/>
                <a:cxnLst/>
                <a:rect r="r" b="b" t="t" l="l"/>
                <a:pathLst>
                  <a:path h="10967898" w="37250449">
                    <a:moveTo>
                      <a:pt x="36628149" y="10397668"/>
                    </a:moveTo>
                    <a:cubicBezTo>
                      <a:pt x="36628149" y="10391318"/>
                      <a:pt x="36629420" y="10386238"/>
                      <a:pt x="36629420" y="10378618"/>
                    </a:cubicBezTo>
                    <a:lnTo>
                      <a:pt x="36629420" y="490220"/>
                    </a:lnTo>
                    <a:cubicBezTo>
                      <a:pt x="36629420" y="220980"/>
                      <a:pt x="36419870" y="0"/>
                      <a:pt x="361633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10378618"/>
                    </a:lnTo>
                    <a:cubicBezTo>
                      <a:pt x="0" y="10647858"/>
                      <a:pt x="209550" y="10868838"/>
                      <a:pt x="466090" y="10868838"/>
                    </a:cubicBezTo>
                    <a:lnTo>
                      <a:pt x="36162059" y="10868838"/>
                    </a:lnTo>
                    <a:cubicBezTo>
                      <a:pt x="36275088" y="10868838"/>
                      <a:pt x="36379228" y="10825658"/>
                      <a:pt x="36459238" y="10755808"/>
                    </a:cubicBezTo>
                    <a:cubicBezTo>
                      <a:pt x="36590049" y="10826928"/>
                      <a:pt x="36902470" y="10967898"/>
                      <a:pt x="37249178" y="10760888"/>
                    </a:cubicBezTo>
                    <a:cubicBezTo>
                      <a:pt x="37250449" y="10760888"/>
                      <a:pt x="36938028" y="10762158"/>
                      <a:pt x="36628149" y="10397668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41987" y="231268"/>
              <a:ext cx="4697646" cy="1303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DM Sans Bold"/>
                </a:rPr>
                <a:t>Configuración de mi Proyecto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00883" y="1902921"/>
            <a:ext cx="13234251" cy="7058267"/>
          </a:xfrm>
          <a:custGeom>
            <a:avLst/>
            <a:gdLst/>
            <a:ahLst/>
            <a:cxnLst/>
            <a:rect r="r" b="b" t="t" l="l"/>
            <a:pathLst>
              <a:path h="7058267" w="13234251">
                <a:moveTo>
                  <a:pt x="0" y="0"/>
                </a:moveTo>
                <a:lnTo>
                  <a:pt x="13234251" y="0"/>
                </a:lnTo>
                <a:lnTo>
                  <a:pt x="13234251" y="7058267"/>
                </a:lnTo>
                <a:lnTo>
                  <a:pt x="0" y="7058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07774" y="7033138"/>
            <a:ext cx="5669307" cy="707503"/>
            <a:chOff x="0" y="0"/>
            <a:chExt cx="7559076" cy="94333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559076" cy="943337"/>
              <a:chOff x="0" y="0"/>
              <a:chExt cx="43640705" cy="544615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3640704" cy="5545216"/>
              </a:xfrm>
              <a:custGeom>
                <a:avLst/>
                <a:gdLst/>
                <a:ahLst/>
                <a:cxnLst/>
                <a:rect r="r" b="b" t="t" l="l"/>
                <a:pathLst>
                  <a:path h="5545216" w="43640704">
                    <a:moveTo>
                      <a:pt x="43018404" y="4974986"/>
                    </a:moveTo>
                    <a:cubicBezTo>
                      <a:pt x="43018404" y="4968636"/>
                      <a:pt x="43019675" y="4963556"/>
                      <a:pt x="43019675" y="4955936"/>
                    </a:cubicBezTo>
                    <a:lnTo>
                      <a:pt x="43019675" y="490220"/>
                    </a:lnTo>
                    <a:cubicBezTo>
                      <a:pt x="43019675" y="220980"/>
                      <a:pt x="42810125" y="0"/>
                      <a:pt x="42553586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955936"/>
                    </a:lnTo>
                    <a:cubicBezTo>
                      <a:pt x="0" y="5225176"/>
                      <a:pt x="209550" y="5446156"/>
                      <a:pt x="466090" y="5446156"/>
                    </a:cubicBezTo>
                    <a:lnTo>
                      <a:pt x="42552314" y="5446156"/>
                    </a:lnTo>
                    <a:cubicBezTo>
                      <a:pt x="42665343" y="5446156"/>
                      <a:pt x="42769486" y="5402976"/>
                      <a:pt x="42849493" y="5333126"/>
                    </a:cubicBezTo>
                    <a:cubicBezTo>
                      <a:pt x="42980304" y="5404246"/>
                      <a:pt x="43292725" y="5545216"/>
                      <a:pt x="43639436" y="5338206"/>
                    </a:cubicBezTo>
                    <a:cubicBezTo>
                      <a:pt x="43640704" y="5338206"/>
                      <a:pt x="43328286" y="5339476"/>
                      <a:pt x="43018404" y="4974986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745334" y="179899"/>
              <a:ext cx="6068408" cy="53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2"/>
                </a:lnSpc>
                <a:spcBef>
                  <a:spcPct val="0"/>
                </a:spcBef>
              </a:pPr>
              <a:r>
                <a:rPr lang="en-US" sz="2444">
                  <a:solidFill>
                    <a:srgbClr val="FFFFFF"/>
                  </a:solidFill>
                  <a:latin typeface="DM Sans Bold"/>
                </a:rPr>
                <a:t>npx create-react-app mi-app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94184" y="1028700"/>
            <a:ext cx="613399" cy="613399"/>
            <a:chOff x="0" y="0"/>
            <a:chExt cx="817866" cy="81786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17866" cy="817866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42888" y="66991"/>
              <a:ext cx="532090" cy="636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86828" y="6283296"/>
            <a:ext cx="1760960" cy="418002"/>
          </a:xfrm>
          <a:custGeom>
            <a:avLst/>
            <a:gdLst/>
            <a:ahLst/>
            <a:cxnLst/>
            <a:rect r="r" b="b" t="t" l="l"/>
            <a:pathLst>
              <a:path h="418002" w="1760960">
                <a:moveTo>
                  <a:pt x="0" y="0"/>
                </a:moveTo>
                <a:lnTo>
                  <a:pt x="1760960" y="0"/>
                </a:lnTo>
                <a:lnTo>
                  <a:pt x="1760960" y="418002"/>
                </a:lnTo>
                <a:lnTo>
                  <a:pt x="0" y="41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035" r="0" b="-11403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DAFvhL8pBw4</dc:identifier>
  <dcterms:modified xsi:type="dcterms:W3CDTF">2011-08-01T06:04:30Z</dcterms:modified>
  <cp:revision>1</cp:revision>
  <dc:title>RINA MARCELA PLATA LÓPEZ </dc:title>
</cp:coreProperties>
</file>